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9.xml.rels" ContentType="application/vnd.openxmlformats-package.relationships+xml"/>
  <Override PartName="/ppt/notesSlides/_rels/notesSlide7.xml.rels" ContentType="application/vnd.openxmlformats-package.relationships+xml"/>
  <Override PartName="/ppt/notesSlides/_rels/notesSlide3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1981650-3B8F-4E9E-B7EA-F6E5CF98BD76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2923EBA-D3D2-4EBA-BD54-6CD3CBE4F90A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6F61B1E-D469-4826-B717-22C47E5EC89A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2984253-9C1C-4F13-AF6D-6AAAE6C0A5CD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997770-5E9E-4482-8840-2EAF548D21E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D7BCA4-F90F-49F8-BB72-CF8E460F546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A760BB-6EFC-4516-B497-36BC6083249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78DFFD-7EF9-4C22-8A9F-416E0EA5649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FA1D88-825E-4308-B9E1-E23727C6849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077846-0F58-4433-9BB7-5BD5E6E60A7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79B747-7846-492A-ABA4-5985300811D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ADF8DF-A743-4288-9ACF-87A4B1AE451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3000" y="841680"/>
            <a:ext cx="6856920" cy="829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F1EC02-D955-4546-AF13-C6F3513F769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98227C-48E8-4FD6-8D78-8A7A2106E80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7F8CC9-F538-4813-A424-2DAC0CAB216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4E6EA2-7C10-4143-A072-590EF9DCA03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6920" cy="178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5200" cy="27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6320" cy="27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90D7EFB-25D2-4434-8AFF-F97CDCFC568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6320" cy="27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Прямоугольник 5"/>
          <p:cNvSpPr/>
          <p:nvPr/>
        </p:nvSpPr>
        <p:spPr>
          <a:xfrm>
            <a:off x="460080" y="4667040"/>
            <a:ext cx="2998440" cy="26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8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90520" cy="290520"/>
          </a:xfrm>
          <a:prstGeom prst="rect">
            <a:avLst/>
          </a:prstGeom>
          <a:ln w="0">
            <a:noFill/>
          </a:ln>
        </p:spPr>
      </p:pic>
      <p:sp>
        <p:nvSpPr>
          <p:cNvPr id="49" name=""/>
          <p:cNvSpPr/>
          <p:nvPr/>
        </p:nvSpPr>
        <p:spPr>
          <a:xfrm>
            <a:off x="457200" y="685800"/>
            <a:ext cx="8229240" cy="342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d9d9d9"/>
                </a:solidFill>
                <a:latin typeface="Arial"/>
              </a:rPr>
              <a:t>TITLE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Box 10"/>
          <p:cNvSpPr/>
          <p:nvPr/>
        </p:nvSpPr>
        <p:spPr>
          <a:xfrm>
            <a:off x="384840" y="1120680"/>
            <a:ext cx="495756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50" name="TextBox 10"/>
          <p:cNvSpPr/>
          <p:nvPr/>
        </p:nvSpPr>
        <p:spPr>
          <a:xfrm>
            <a:off x="384840" y="1686960"/>
            <a:ext cx="495756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51" name="TextBox 10"/>
          <p:cNvSpPr/>
          <p:nvPr/>
        </p:nvSpPr>
        <p:spPr>
          <a:xfrm>
            <a:off x="384840" y="2340360"/>
            <a:ext cx="495756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52" name="TextBox 10"/>
          <p:cNvSpPr/>
          <p:nvPr/>
        </p:nvSpPr>
        <p:spPr>
          <a:xfrm>
            <a:off x="384840" y="2906640"/>
            <a:ext cx="495756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53" name="TextBox 10"/>
          <p:cNvSpPr/>
          <p:nvPr/>
        </p:nvSpPr>
        <p:spPr>
          <a:xfrm>
            <a:off x="384840" y="3560040"/>
            <a:ext cx="495756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54" name="TextBox 10"/>
          <p:cNvSpPr/>
          <p:nvPr/>
        </p:nvSpPr>
        <p:spPr>
          <a:xfrm>
            <a:off x="384840" y="4126320"/>
            <a:ext cx="495756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"/>
          <p:cNvSpPr/>
          <p:nvPr/>
        </p:nvSpPr>
        <p:spPr>
          <a:xfrm>
            <a:off x="5746680" y="0"/>
            <a:ext cx="3396240" cy="5142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349200" y="228600"/>
            <a:ext cx="5028480" cy="89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Прямоугольник: скругленные углы 12"/>
          <p:cNvSpPr/>
          <p:nvPr/>
        </p:nvSpPr>
        <p:spPr>
          <a:xfrm>
            <a:off x="3604680" y="3178800"/>
            <a:ext cx="5235840" cy="1320480"/>
          </a:xfrm>
          <a:prstGeom prst="roundRect">
            <a:avLst>
              <a:gd name="adj" fmla="val 6945"/>
            </a:avLst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Прямоугольник: скругленные углы 11"/>
          <p:cNvSpPr/>
          <p:nvPr/>
        </p:nvSpPr>
        <p:spPr>
          <a:xfrm>
            <a:off x="6311880" y="936000"/>
            <a:ext cx="2532600" cy="2056320"/>
          </a:xfrm>
          <a:prstGeom prst="roundRect">
            <a:avLst>
              <a:gd name="adj" fmla="val 6945"/>
            </a:avLst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Прямоугольник: скругленные углы 2"/>
          <p:cNvSpPr/>
          <p:nvPr/>
        </p:nvSpPr>
        <p:spPr>
          <a:xfrm>
            <a:off x="3607560" y="921600"/>
            <a:ext cx="2532600" cy="2056320"/>
          </a:xfrm>
          <a:prstGeom prst="roundRect">
            <a:avLst>
              <a:gd name="adj" fmla="val 6945"/>
            </a:avLst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Прямоугольник со скругленными углами 3"/>
          <p:cNvSpPr/>
          <p:nvPr/>
        </p:nvSpPr>
        <p:spPr>
          <a:xfrm>
            <a:off x="0" y="0"/>
            <a:ext cx="3396240" cy="5142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1" name="TextBox 10"/>
          <p:cNvSpPr/>
          <p:nvPr/>
        </p:nvSpPr>
        <p:spPr>
          <a:xfrm>
            <a:off x="3699720" y="966240"/>
            <a:ext cx="234288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2" name="TextBox 10"/>
          <p:cNvSpPr/>
          <p:nvPr/>
        </p:nvSpPr>
        <p:spPr>
          <a:xfrm>
            <a:off x="3699720" y="1750680"/>
            <a:ext cx="2342880" cy="114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63" name="TextBox 10"/>
          <p:cNvSpPr/>
          <p:nvPr/>
        </p:nvSpPr>
        <p:spPr>
          <a:xfrm>
            <a:off x="6403320" y="966240"/>
            <a:ext cx="233964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4" name="TextBox 10"/>
          <p:cNvSpPr/>
          <p:nvPr/>
        </p:nvSpPr>
        <p:spPr>
          <a:xfrm>
            <a:off x="6403320" y="1750680"/>
            <a:ext cx="2339640" cy="114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65" name="TextBox 10"/>
          <p:cNvSpPr/>
          <p:nvPr/>
        </p:nvSpPr>
        <p:spPr>
          <a:xfrm>
            <a:off x="3699720" y="3268800"/>
            <a:ext cx="5235840" cy="32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6" name="TextBox 10"/>
          <p:cNvSpPr/>
          <p:nvPr/>
        </p:nvSpPr>
        <p:spPr>
          <a:xfrm>
            <a:off x="3699720" y="3620520"/>
            <a:ext cx="514620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67" name=""/>
          <p:cNvSpPr/>
          <p:nvPr/>
        </p:nvSpPr>
        <p:spPr>
          <a:xfrm>
            <a:off x="3513600" y="228600"/>
            <a:ext cx="5257080" cy="69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Прямоугольник 5"/>
          <p:cNvSpPr/>
          <p:nvPr/>
        </p:nvSpPr>
        <p:spPr>
          <a:xfrm>
            <a:off x="1640880" y="4588920"/>
            <a:ext cx="2998440" cy="26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69" name="Изображение 40"/>
          <p:cNvSpPr/>
          <p:nvPr/>
        </p:nvSpPr>
        <p:spPr>
          <a:xfrm>
            <a:off x="867240" y="3587040"/>
            <a:ext cx="256320" cy="2563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8800" cy="1132920"/>
          </a:xfrm>
          <a:prstGeom prst="rect">
            <a:avLst/>
          </a:prstGeom>
          <a:ln w="0">
            <a:noFill/>
          </a:ln>
        </p:spPr>
      </p:pic>
      <p:sp>
        <p:nvSpPr>
          <p:cNvPr id="171" name="Прямоугольник 10"/>
          <p:cNvSpPr/>
          <p:nvPr/>
        </p:nvSpPr>
        <p:spPr>
          <a:xfrm>
            <a:off x="460080" y="622080"/>
            <a:ext cx="8468280" cy="330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6999"/>
              </a:lnSpc>
              <a:buNone/>
            </a:pPr>
            <a:r>
              <a:rPr b="0" lang="en-US" sz="6600" spc="-1" strike="noStrike">
                <a:solidFill>
                  <a:srgbClr val="ffffff"/>
                </a:solidFill>
                <a:latin typeface="Arial"/>
                <a:ea typeface="DejaVu Sans"/>
              </a:rPr>
              <a:t>TITLE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Прямая соединительная линия 35"/>
          <p:cNvSpPr/>
          <p:nvPr/>
        </p:nvSpPr>
        <p:spPr>
          <a:xfrm flipV="1">
            <a:off x="674640" y="1224360"/>
            <a:ext cx="360" cy="359748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Прямая соединительная линия 30"/>
          <p:cNvSpPr/>
          <p:nvPr/>
        </p:nvSpPr>
        <p:spPr>
          <a:xfrm>
            <a:off x="858600" y="178020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Прямая соединительная линия 33"/>
          <p:cNvSpPr/>
          <p:nvPr/>
        </p:nvSpPr>
        <p:spPr>
          <a:xfrm>
            <a:off x="858600" y="295812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Прямая соединительная линия 34"/>
          <p:cNvSpPr/>
          <p:nvPr/>
        </p:nvSpPr>
        <p:spPr>
          <a:xfrm>
            <a:off x="858600" y="415584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Shape 3"/>
          <p:cNvSpPr/>
          <p:nvPr/>
        </p:nvSpPr>
        <p:spPr>
          <a:xfrm>
            <a:off x="492840" y="1593720"/>
            <a:ext cx="364680" cy="35928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TextBox 17"/>
          <p:cNvSpPr/>
          <p:nvPr/>
        </p:nvSpPr>
        <p:spPr>
          <a:xfrm>
            <a:off x="492840" y="1602720"/>
            <a:ext cx="36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" name="TextBox 10"/>
          <p:cNvSpPr/>
          <p:nvPr/>
        </p:nvSpPr>
        <p:spPr>
          <a:xfrm>
            <a:off x="1495800" y="1271160"/>
            <a:ext cx="427032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7" name="Прямоугольник со скругленными углами 3"/>
          <p:cNvSpPr/>
          <p:nvPr/>
        </p:nvSpPr>
        <p:spPr>
          <a:xfrm>
            <a:off x="5884200" y="0"/>
            <a:ext cx="3258720" cy="5142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" name="Shape 3"/>
          <p:cNvSpPr/>
          <p:nvPr/>
        </p:nvSpPr>
        <p:spPr>
          <a:xfrm>
            <a:off x="492840" y="2774880"/>
            <a:ext cx="364680" cy="35928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TextBox 19"/>
          <p:cNvSpPr/>
          <p:nvPr/>
        </p:nvSpPr>
        <p:spPr>
          <a:xfrm>
            <a:off x="492840" y="2783880"/>
            <a:ext cx="36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Shape 3"/>
          <p:cNvSpPr/>
          <p:nvPr/>
        </p:nvSpPr>
        <p:spPr>
          <a:xfrm>
            <a:off x="492840" y="3960000"/>
            <a:ext cx="364680" cy="35928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TextBox 22"/>
          <p:cNvSpPr/>
          <p:nvPr/>
        </p:nvSpPr>
        <p:spPr>
          <a:xfrm>
            <a:off x="492840" y="3969000"/>
            <a:ext cx="36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2" name="TextBox 10"/>
          <p:cNvSpPr/>
          <p:nvPr/>
        </p:nvSpPr>
        <p:spPr>
          <a:xfrm>
            <a:off x="1495800" y="1837080"/>
            <a:ext cx="427032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3" name="TextBox 10"/>
          <p:cNvSpPr/>
          <p:nvPr/>
        </p:nvSpPr>
        <p:spPr>
          <a:xfrm>
            <a:off x="1492200" y="2453760"/>
            <a:ext cx="427032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4" name="TextBox 10"/>
          <p:cNvSpPr/>
          <p:nvPr/>
        </p:nvSpPr>
        <p:spPr>
          <a:xfrm>
            <a:off x="1492200" y="3017160"/>
            <a:ext cx="427032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5" name="TextBox 10"/>
          <p:cNvSpPr/>
          <p:nvPr/>
        </p:nvSpPr>
        <p:spPr>
          <a:xfrm>
            <a:off x="1492200" y="3647880"/>
            <a:ext cx="427032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6" name="TextBox 10"/>
          <p:cNvSpPr/>
          <p:nvPr/>
        </p:nvSpPr>
        <p:spPr>
          <a:xfrm>
            <a:off x="1492200" y="4211280"/>
            <a:ext cx="427032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7" name=""/>
          <p:cNvSpPr/>
          <p:nvPr/>
        </p:nvSpPr>
        <p:spPr>
          <a:xfrm>
            <a:off x="349200" y="228600"/>
            <a:ext cx="5136480" cy="91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Прямоугольник со скругленными углами 3"/>
          <p:cNvSpPr/>
          <p:nvPr/>
        </p:nvSpPr>
        <p:spPr>
          <a:xfrm>
            <a:off x="0" y="0"/>
            <a:ext cx="9142920" cy="1960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9" name="TextBox 10"/>
          <p:cNvSpPr/>
          <p:nvPr/>
        </p:nvSpPr>
        <p:spPr>
          <a:xfrm>
            <a:off x="384840" y="2571840"/>
            <a:ext cx="266436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0" name="TextBox 10"/>
          <p:cNvSpPr/>
          <p:nvPr/>
        </p:nvSpPr>
        <p:spPr>
          <a:xfrm>
            <a:off x="384840" y="3356280"/>
            <a:ext cx="2664360" cy="156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1" name="TextBox 10"/>
          <p:cNvSpPr/>
          <p:nvPr/>
        </p:nvSpPr>
        <p:spPr>
          <a:xfrm>
            <a:off x="3239280" y="2571840"/>
            <a:ext cx="266436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2" name="TextBox 10"/>
          <p:cNvSpPr/>
          <p:nvPr/>
        </p:nvSpPr>
        <p:spPr>
          <a:xfrm>
            <a:off x="3239280" y="3356280"/>
            <a:ext cx="2664360" cy="156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3" name="TextBox 10"/>
          <p:cNvSpPr/>
          <p:nvPr/>
        </p:nvSpPr>
        <p:spPr>
          <a:xfrm>
            <a:off x="6093720" y="2550240"/>
            <a:ext cx="266436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4" name="TextBox 10"/>
          <p:cNvSpPr/>
          <p:nvPr/>
        </p:nvSpPr>
        <p:spPr>
          <a:xfrm>
            <a:off x="6093720" y="3335040"/>
            <a:ext cx="2664360" cy="156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5" name=""/>
          <p:cNvSpPr/>
          <p:nvPr/>
        </p:nvSpPr>
        <p:spPr>
          <a:xfrm>
            <a:off x="313200" y="2129400"/>
            <a:ext cx="8372880" cy="84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10"/>
          <p:cNvSpPr/>
          <p:nvPr/>
        </p:nvSpPr>
        <p:spPr>
          <a:xfrm>
            <a:off x="4607640" y="1021680"/>
            <a:ext cx="427032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7" name="Прямоугольник со скругленными углами 3"/>
          <p:cNvSpPr/>
          <p:nvPr/>
        </p:nvSpPr>
        <p:spPr>
          <a:xfrm>
            <a:off x="0" y="0"/>
            <a:ext cx="3396240" cy="5142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8" name="TextBox 10"/>
          <p:cNvSpPr/>
          <p:nvPr/>
        </p:nvSpPr>
        <p:spPr>
          <a:xfrm>
            <a:off x="4607640" y="1587600"/>
            <a:ext cx="427032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9" name="Стрелка: шеврон 1"/>
          <p:cNvSpPr/>
          <p:nvPr/>
        </p:nvSpPr>
        <p:spPr>
          <a:xfrm rot="5400000">
            <a:off x="3686760" y="1299240"/>
            <a:ext cx="833760" cy="63648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TextBox 31"/>
          <p:cNvSpPr/>
          <p:nvPr/>
        </p:nvSpPr>
        <p:spPr>
          <a:xfrm>
            <a:off x="3919320" y="1476000"/>
            <a:ext cx="36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1" name="TextBox 10"/>
          <p:cNvSpPr/>
          <p:nvPr/>
        </p:nvSpPr>
        <p:spPr>
          <a:xfrm>
            <a:off x="4607640" y="2335680"/>
            <a:ext cx="427032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2" name="TextBox 10"/>
          <p:cNvSpPr/>
          <p:nvPr/>
        </p:nvSpPr>
        <p:spPr>
          <a:xfrm>
            <a:off x="4607640" y="2909160"/>
            <a:ext cx="427032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3" name="Стрелка: шеврон 37"/>
          <p:cNvSpPr/>
          <p:nvPr/>
        </p:nvSpPr>
        <p:spPr>
          <a:xfrm rot="5400000">
            <a:off x="3686760" y="2613600"/>
            <a:ext cx="833760" cy="63648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TextBox 38"/>
          <p:cNvSpPr/>
          <p:nvPr/>
        </p:nvSpPr>
        <p:spPr>
          <a:xfrm>
            <a:off x="3919320" y="2790360"/>
            <a:ext cx="36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TextBox 10"/>
          <p:cNvSpPr/>
          <p:nvPr/>
        </p:nvSpPr>
        <p:spPr>
          <a:xfrm>
            <a:off x="4607640" y="3657240"/>
            <a:ext cx="427032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6" name="TextBox 10"/>
          <p:cNvSpPr/>
          <p:nvPr/>
        </p:nvSpPr>
        <p:spPr>
          <a:xfrm>
            <a:off x="4607640" y="4230360"/>
            <a:ext cx="427032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7" name="Стрелка: шеврон 41"/>
          <p:cNvSpPr/>
          <p:nvPr/>
        </p:nvSpPr>
        <p:spPr>
          <a:xfrm rot="5400000">
            <a:off x="3686760" y="3934800"/>
            <a:ext cx="833760" cy="63648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TextBox 42"/>
          <p:cNvSpPr/>
          <p:nvPr/>
        </p:nvSpPr>
        <p:spPr>
          <a:xfrm>
            <a:off x="3919320" y="4111560"/>
            <a:ext cx="36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3621600" y="228600"/>
            <a:ext cx="5293080" cy="79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Прямоугольник со скругленными углами 3"/>
          <p:cNvSpPr/>
          <p:nvPr/>
        </p:nvSpPr>
        <p:spPr>
          <a:xfrm>
            <a:off x="5884200" y="0"/>
            <a:ext cx="3258720" cy="5142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Shape 2"/>
          <p:cNvSpPr/>
          <p:nvPr/>
        </p:nvSpPr>
        <p:spPr>
          <a:xfrm>
            <a:off x="384840" y="1081440"/>
            <a:ext cx="5043240" cy="121860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Shape 5"/>
          <p:cNvSpPr/>
          <p:nvPr/>
        </p:nvSpPr>
        <p:spPr>
          <a:xfrm>
            <a:off x="384840" y="2301120"/>
            <a:ext cx="5043240" cy="121860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Shape 2"/>
          <p:cNvSpPr/>
          <p:nvPr/>
        </p:nvSpPr>
        <p:spPr>
          <a:xfrm>
            <a:off x="384840" y="3520800"/>
            <a:ext cx="5043240" cy="121860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TextBox 10"/>
          <p:cNvSpPr/>
          <p:nvPr/>
        </p:nvSpPr>
        <p:spPr>
          <a:xfrm>
            <a:off x="543240" y="1120680"/>
            <a:ext cx="472104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5" name="TextBox 10"/>
          <p:cNvSpPr/>
          <p:nvPr/>
        </p:nvSpPr>
        <p:spPr>
          <a:xfrm>
            <a:off x="543240" y="1686960"/>
            <a:ext cx="472104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6" name="TextBox 10"/>
          <p:cNvSpPr/>
          <p:nvPr/>
        </p:nvSpPr>
        <p:spPr>
          <a:xfrm>
            <a:off x="543240" y="2340360"/>
            <a:ext cx="472104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7" name="TextBox 10"/>
          <p:cNvSpPr/>
          <p:nvPr/>
        </p:nvSpPr>
        <p:spPr>
          <a:xfrm>
            <a:off x="543240" y="2906640"/>
            <a:ext cx="472104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8" name="TextBox 10"/>
          <p:cNvSpPr/>
          <p:nvPr/>
        </p:nvSpPr>
        <p:spPr>
          <a:xfrm>
            <a:off x="543240" y="3560040"/>
            <a:ext cx="472104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9" name="TextBox 10"/>
          <p:cNvSpPr/>
          <p:nvPr/>
        </p:nvSpPr>
        <p:spPr>
          <a:xfrm>
            <a:off x="543240" y="4126320"/>
            <a:ext cx="472104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00" name=""/>
          <p:cNvSpPr/>
          <p:nvPr/>
        </p:nvSpPr>
        <p:spPr>
          <a:xfrm>
            <a:off x="385200" y="228600"/>
            <a:ext cx="5028480" cy="85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Овал 8"/>
          <p:cNvSpPr/>
          <p:nvPr/>
        </p:nvSpPr>
        <p:spPr>
          <a:xfrm>
            <a:off x="-378720" y="-190800"/>
            <a:ext cx="3816000" cy="5524200"/>
          </a:xfrm>
          <a:prstGeom prst="ellipse">
            <a:avLst/>
          </a:prstGeom>
          <a:noFill/>
          <a:ln w="28575">
            <a:solidFill>
              <a:srgbClr val="2052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Овал 1"/>
          <p:cNvSpPr/>
          <p:nvPr/>
        </p:nvSpPr>
        <p:spPr>
          <a:xfrm>
            <a:off x="-1621800" y="-107280"/>
            <a:ext cx="4420800" cy="53568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103" name="Группа 3"/>
          <p:cNvGrpSpPr/>
          <p:nvPr/>
        </p:nvGrpSpPr>
        <p:grpSpPr>
          <a:xfrm>
            <a:off x="3198240" y="2573280"/>
            <a:ext cx="479520" cy="472320"/>
            <a:chOff x="3198240" y="2573280"/>
            <a:chExt cx="479520" cy="472320"/>
          </a:xfrm>
        </p:grpSpPr>
        <p:sp>
          <p:nvSpPr>
            <p:cNvPr id="104" name="Shape 3"/>
            <p:cNvSpPr/>
            <p:nvPr/>
          </p:nvSpPr>
          <p:spPr>
            <a:xfrm>
              <a:off x="3198240" y="2573280"/>
              <a:ext cx="479520" cy="47232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TextBox 13"/>
            <p:cNvSpPr/>
            <p:nvPr/>
          </p:nvSpPr>
          <p:spPr>
            <a:xfrm>
              <a:off x="3198240" y="2626200"/>
              <a:ext cx="47952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2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106" name="Группа 14"/>
          <p:cNvGrpSpPr/>
          <p:nvPr/>
        </p:nvGrpSpPr>
        <p:grpSpPr>
          <a:xfrm>
            <a:off x="3018960" y="1193400"/>
            <a:ext cx="479520" cy="472320"/>
            <a:chOff x="3018960" y="1193400"/>
            <a:chExt cx="479520" cy="472320"/>
          </a:xfrm>
        </p:grpSpPr>
        <p:sp>
          <p:nvSpPr>
            <p:cNvPr id="107" name="Shape 3"/>
            <p:cNvSpPr/>
            <p:nvPr/>
          </p:nvSpPr>
          <p:spPr>
            <a:xfrm>
              <a:off x="3018960" y="1193400"/>
              <a:ext cx="479520" cy="47232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TextBox 16"/>
            <p:cNvSpPr/>
            <p:nvPr/>
          </p:nvSpPr>
          <p:spPr>
            <a:xfrm>
              <a:off x="3018960" y="1246680"/>
              <a:ext cx="47952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1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109" name="Группа 17"/>
          <p:cNvGrpSpPr/>
          <p:nvPr/>
        </p:nvGrpSpPr>
        <p:grpSpPr>
          <a:xfrm>
            <a:off x="2850480" y="3906000"/>
            <a:ext cx="479520" cy="472320"/>
            <a:chOff x="2850480" y="3906000"/>
            <a:chExt cx="479520" cy="472320"/>
          </a:xfrm>
        </p:grpSpPr>
        <p:sp>
          <p:nvSpPr>
            <p:cNvPr id="110" name="Shape 3"/>
            <p:cNvSpPr/>
            <p:nvPr/>
          </p:nvSpPr>
          <p:spPr>
            <a:xfrm>
              <a:off x="2850480" y="3906000"/>
              <a:ext cx="479520" cy="47232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TextBox 19"/>
            <p:cNvSpPr/>
            <p:nvPr/>
          </p:nvSpPr>
          <p:spPr>
            <a:xfrm>
              <a:off x="2850480" y="3958920"/>
              <a:ext cx="47952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3</a:t>
              </a:r>
              <a:endParaRPr b="0" lang="en-US" sz="1800" spc="-1" strike="noStrike">
                <a:latin typeface="Arial"/>
              </a:endParaRPr>
            </a:p>
          </p:txBody>
        </p:sp>
      </p:grpSp>
      <p:sp>
        <p:nvSpPr>
          <p:cNvPr id="112" name="TextBox 10"/>
          <p:cNvSpPr/>
          <p:nvPr/>
        </p:nvSpPr>
        <p:spPr>
          <a:xfrm>
            <a:off x="3569760" y="885960"/>
            <a:ext cx="504324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3" name="TextBox 10"/>
          <p:cNvSpPr/>
          <p:nvPr/>
        </p:nvSpPr>
        <p:spPr>
          <a:xfrm>
            <a:off x="3569760" y="1452240"/>
            <a:ext cx="504324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4" name="TextBox 10"/>
          <p:cNvSpPr/>
          <p:nvPr/>
        </p:nvSpPr>
        <p:spPr>
          <a:xfrm>
            <a:off x="3870720" y="2260800"/>
            <a:ext cx="474228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5" name="TextBox 10"/>
          <p:cNvSpPr/>
          <p:nvPr/>
        </p:nvSpPr>
        <p:spPr>
          <a:xfrm>
            <a:off x="3870720" y="2827080"/>
            <a:ext cx="474228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6" name="TextBox 10"/>
          <p:cNvSpPr/>
          <p:nvPr/>
        </p:nvSpPr>
        <p:spPr>
          <a:xfrm>
            <a:off x="3569760" y="3599280"/>
            <a:ext cx="5043240" cy="55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7" name="TextBox 10"/>
          <p:cNvSpPr/>
          <p:nvPr/>
        </p:nvSpPr>
        <p:spPr>
          <a:xfrm>
            <a:off x="3569760" y="4165560"/>
            <a:ext cx="5043240" cy="51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8" name=""/>
          <p:cNvSpPr/>
          <p:nvPr/>
        </p:nvSpPr>
        <p:spPr>
          <a:xfrm>
            <a:off x="3513600" y="228600"/>
            <a:ext cx="5172480" cy="91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Box 20"/>
          <p:cNvSpPr/>
          <p:nvPr/>
        </p:nvSpPr>
        <p:spPr>
          <a:xfrm>
            <a:off x="384840" y="407520"/>
            <a:ext cx="8465040" cy="82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20" name="TextBox 10"/>
          <p:cNvSpPr/>
          <p:nvPr/>
        </p:nvSpPr>
        <p:spPr>
          <a:xfrm>
            <a:off x="384840" y="1638000"/>
            <a:ext cx="266436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1" name="TextBox 10"/>
          <p:cNvSpPr/>
          <p:nvPr/>
        </p:nvSpPr>
        <p:spPr>
          <a:xfrm>
            <a:off x="384840" y="2422440"/>
            <a:ext cx="2664360" cy="156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2" name="TextBox 10"/>
          <p:cNvSpPr/>
          <p:nvPr/>
        </p:nvSpPr>
        <p:spPr>
          <a:xfrm>
            <a:off x="3239280" y="1638000"/>
            <a:ext cx="266436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3" name="TextBox 10"/>
          <p:cNvSpPr/>
          <p:nvPr/>
        </p:nvSpPr>
        <p:spPr>
          <a:xfrm>
            <a:off x="3239280" y="2422440"/>
            <a:ext cx="2664360" cy="156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4" name="TextBox 10"/>
          <p:cNvSpPr/>
          <p:nvPr/>
        </p:nvSpPr>
        <p:spPr>
          <a:xfrm>
            <a:off x="6093720" y="1616400"/>
            <a:ext cx="266436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5" name="TextBox 10"/>
          <p:cNvSpPr/>
          <p:nvPr/>
        </p:nvSpPr>
        <p:spPr>
          <a:xfrm>
            <a:off x="6093720" y="2401200"/>
            <a:ext cx="2664360" cy="156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6" name="Стрелка: вниз 2"/>
          <p:cNvSpPr/>
          <p:nvPr/>
        </p:nvSpPr>
        <p:spPr>
          <a:xfrm rot="16200000">
            <a:off x="4255560" y="195120"/>
            <a:ext cx="616320" cy="8152200"/>
          </a:xfrm>
          <a:prstGeom prst="downArrow">
            <a:avLst>
              <a:gd name="adj1" fmla="val 30247"/>
              <a:gd name="adj2" fmla="val 80864"/>
            </a:avLst>
          </a:prstGeom>
          <a:solidFill>
            <a:srgbClr val="205279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Прямоугольник со скругленными углами 3"/>
          <p:cNvSpPr/>
          <p:nvPr/>
        </p:nvSpPr>
        <p:spPr>
          <a:xfrm>
            <a:off x="0" y="0"/>
            <a:ext cx="3396240" cy="5142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8" name="TextBox 10"/>
          <p:cNvSpPr/>
          <p:nvPr/>
        </p:nvSpPr>
        <p:spPr>
          <a:xfrm>
            <a:off x="3699720" y="1130400"/>
            <a:ext cx="253260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9" name="TextBox 10"/>
          <p:cNvSpPr/>
          <p:nvPr/>
        </p:nvSpPr>
        <p:spPr>
          <a:xfrm>
            <a:off x="3699720" y="1914840"/>
            <a:ext cx="2532600" cy="12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0" name="TextBox 10"/>
          <p:cNvSpPr/>
          <p:nvPr/>
        </p:nvSpPr>
        <p:spPr>
          <a:xfrm>
            <a:off x="6403320" y="1130400"/>
            <a:ext cx="253260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1" name="TextBox 10"/>
          <p:cNvSpPr/>
          <p:nvPr/>
        </p:nvSpPr>
        <p:spPr>
          <a:xfrm>
            <a:off x="6403320" y="1914840"/>
            <a:ext cx="2532600" cy="12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2" name="TextBox 10"/>
          <p:cNvSpPr/>
          <p:nvPr/>
        </p:nvSpPr>
        <p:spPr>
          <a:xfrm>
            <a:off x="3699720" y="3383280"/>
            <a:ext cx="5235840" cy="32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3" name="TextBox 10"/>
          <p:cNvSpPr/>
          <p:nvPr/>
        </p:nvSpPr>
        <p:spPr>
          <a:xfrm>
            <a:off x="3699720" y="3735000"/>
            <a:ext cx="514620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3657600" y="228600"/>
            <a:ext cx="5028480" cy="11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Box 10"/>
          <p:cNvSpPr/>
          <p:nvPr/>
        </p:nvSpPr>
        <p:spPr>
          <a:xfrm>
            <a:off x="858960" y="2571840"/>
            <a:ext cx="235440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6" name="TextBox 10"/>
          <p:cNvSpPr/>
          <p:nvPr/>
        </p:nvSpPr>
        <p:spPr>
          <a:xfrm>
            <a:off x="858960" y="3356280"/>
            <a:ext cx="2354400" cy="156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7" name="Shape 3"/>
          <p:cNvSpPr/>
          <p:nvPr/>
        </p:nvSpPr>
        <p:spPr>
          <a:xfrm>
            <a:off x="479160" y="2886480"/>
            <a:ext cx="364680" cy="35928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TextBox 11"/>
          <p:cNvSpPr/>
          <p:nvPr/>
        </p:nvSpPr>
        <p:spPr>
          <a:xfrm>
            <a:off x="479160" y="2895480"/>
            <a:ext cx="36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TextBox 10"/>
          <p:cNvSpPr/>
          <p:nvPr/>
        </p:nvSpPr>
        <p:spPr>
          <a:xfrm>
            <a:off x="3821040" y="2571840"/>
            <a:ext cx="235440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0" name="TextBox 10"/>
          <p:cNvSpPr/>
          <p:nvPr/>
        </p:nvSpPr>
        <p:spPr>
          <a:xfrm>
            <a:off x="3821040" y="3356280"/>
            <a:ext cx="2354400" cy="156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41" name="Shape 3"/>
          <p:cNvSpPr/>
          <p:nvPr/>
        </p:nvSpPr>
        <p:spPr>
          <a:xfrm>
            <a:off x="3440880" y="2886480"/>
            <a:ext cx="364680" cy="35928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TextBox 15"/>
          <p:cNvSpPr/>
          <p:nvPr/>
        </p:nvSpPr>
        <p:spPr>
          <a:xfrm>
            <a:off x="3440880" y="2895480"/>
            <a:ext cx="36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3" name="TextBox 10"/>
          <p:cNvSpPr/>
          <p:nvPr/>
        </p:nvSpPr>
        <p:spPr>
          <a:xfrm>
            <a:off x="6782760" y="2571840"/>
            <a:ext cx="2293560" cy="7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4" name="TextBox 10"/>
          <p:cNvSpPr/>
          <p:nvPr/>
        </p:nvSpPr>
        <p:spPr>
          <a:xfrm>
            <a:off x="6782760" y="3356280"/>
            <a:ext cx="2293560" cy="156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45" name="Shape 3"/>
          <p:cNvSpPr/>
          <p:nvPr/>
        </p:nvSpPr>
        <p:spPr>
          <a:xfrm>
            <a:off x="6402960" y="2886480"/>
            <a:ext cx="364680" cy="35928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TextBox 19"/>
          <p:cNvSpPr/>
          <p:nvPr/>
        </p:nvSpPr>
        <p:spPr>
          <a:xfrm>
            <a:off x="6402960" y="2895480"/>
            <a:ext cx="36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7" name="Прямоугольник со скругленными углами 3"/>
          <p:cNvSpPr/>
          <p:nvPr/>
        </p:nvSpPr>
        <p:spPr>
          <a:xfrm>
            <a:off x="0" y="0"/>
            <a:ext cx="9142920" cy="1960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8" name=""/>
          <p:cNvSpPr/>
          <p:nvPr/>
        </p:nvSpPr>
        <p:spPr>
          <a:xfrm>
            <a:off x="313200" y="2093400"/>
            <a:ext cx="8457480" cy="68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  <a:ea typeface="DejaVu Sans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1814</TotalTime>
  <Application>LibreOffice/7.3.7.2$Linux_X86_64 LibreOffice_project/30$Build-2</Application>
  <AppVersion>15.0000</AppVersion>
  <Words>138</Words>
  <Paragraphs>98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2024-10-03T18:56:29Z</dcterms:modified>
  <cp:revision>38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</vt:i4>
  </property>
  <property fmtid="{D5CDD505-2E9C-101B-9397-08002B2CF9AE}" pid="3" name="PresentationFormat">
    <vt:lpwstr>Экран (16:9)</vt:lpwstr>
  </property>
  <property fmtid="{D5CDD505-2E9C-101B-9397-08002B2CF9AE}" pid="4" name="Slides">
    <vt:i4>12</vt:i4>
  </property>
</Properties>
</file>